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9" r:id="rId2"/>
    <p:sldId id="257" r:id="rId3"/>
    <p:sldId id="260" r:id="rId4"/>
    <p:sldId id="261" r:id="rId5"/>
    <p:sldId id="262" r:id="rId6"/>
    <p:sldId id="263" r:id="rId7"/>
    <p:sldId id="320" r:id="rId8"/>
    <p:sldId id="321" r:id="rId9"/>
    <p:sldId id="314" r:id="rId10"/>
    <p:sldId id="316" r:id="rId11"/>
    <p:sldId id="270" r:id="rId12"/>
    <p:sldId id="339" r:id="rId13"/>
    <p:sldId id="322" r:id="rId14"/>
    <p:sldId id="313" r:id="rId15"/>
    <p:sldId id="325" r:id="rId16"/>
    <p:sldId id="329" r:id="rId17"/>
    <p:sldId id="326" r:id="rId18"/>
    <p:sldId id="332" r:id="rId19"/>
    <p:sldId id="331" r:id="rId20"/>
    <p:sldId id="273" r:id="rId21"/>
    <p:sldId id="275" r:id="rId22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B492B30-5949-4495-8A47-7D58B91DDDFB}" type="datetimeFigureOut">
              <a:rPr lang="es-ES"/>
              <a:pPr>
                <a:defRPr/>
              </a:pPr>
              <a:t>28/04/2012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ES" noProof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s-ES" noProof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A936AE4-71B7-4FBA-B14B-65E8918BBF1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7468BE-E7C4-4D2C-89C6-C95F06DE4096}" type="datetimeFigureOut">
              <a:rPr lang="es-ES"/>
              <a:pPr>
                <a:defRPr/>
              </a:pPr>
              <a:t>28/04/2012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3E847-1493-4E17-89AC-7DD00C8F361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260F2-AFF8-4BA5-A2E5-FF47E468FDE7}" type="datetimeFigureOut">
              <a:rPr lang="es-ES"/>
              <a:pPr>
                <a:defRPr/>
              </a:pPr>
              <a:t>28/04/2012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10EAE-894B-4FC6-9F67-69349219E3E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158D5-8FB6-4AE7-A2D7-D00E840475ED}" type="datetimeFigureOut">
              <a:rPr lang="es-ES"/>
              <a:pPr>
                <a:defRPr/>
              </a:pPr>
              <a:t>28/04/2012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97811-AAD0-45D5-B662-43ED03E3B61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EE9544-C511-4EC7-AA59-0D0A4F178702}" type="datetimeFigureOut">
              <a:rPr lang="es-ES"/>
              <a:pPr>
                <a:defRPr/>
              </a:pPr>
              <a:t>28/04/2012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613D13-D9EE-419A-AA03-15DDDB22CD4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729A2-E209-437F-8677-0E107DF2A8B2}" type="datetimeFigureOut">
              <a:rPr lang="es-ES"/>
              <a:pPr>
                <a:defRPr/>
              </a:pPr>
              <a:t>28/04/2012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1D59ED-4AA7-4C07-A958-6B620354BE3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CC3BE-9E12-4F9B-8B32-A7535A744C24}" type="datetimeFigureOut">
              <a:rPr lang="es-ES"/>
              <a:pPr>
                <a:defRPr/>
              </a:pPr>
              <a:t>28/04/2012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0A852-01EE-4089-85B5-9EC461BA8CD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B60D8-C1BA-46F6-AF57-319D0CDE4478}" type="datetimeFigureOut">
              <a:rPr lang="es-ES"/>
              <a:pPr>
                <a:defRPr/>
              </a:pPr>
              <a:t>28/04/2012</a:t>
            </a:fld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4FD42-7AE8-4BA7-B1FD-7B7929A59B7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6F4BA-4B60-428E-819A-A15765B67C05}" type="datetimeFigureOut">
              <a:rPr lang="es-ES"/>
              <a:pPr>
                <a:defRPr/>
              </a:pPr>
              <a:t>28/04/2012</a:t>
            </a:fld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D1ACC-ABF0-4311-BDC7-0FA3A154459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5E8C1-974F-4021-B84E-F07931E73F70}" type="datetimeFigureOut">
              <a:rPr lang="es-ES"/>
              <a:pPr>
                <a:defRPr/>
              </a:pPr>
              <a:t>28/04/2012</a:t>
            </a:fld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47D51-2EBA-4617-9706-80D7CF12DFB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018A03-B6B0-423D-B447-BAC5C0B1B725}" type="datetimeFigureOut">
              <a:rPr lang="es-ES"/>
              <a:pPr>
                <a:defRPr/>
              </a:pPr>
              <a:t>28/04/2012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86E99-AA02-4B75-88F5-F18AFDA2A71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9C1E8-7E18-4AA4-B9AD-C5B2F6E891EA}" type="datetimeFigureOut">
              <a:rPr lang="es-ES"/>
              <a:pPr>
                <a:defRPr/>
              </a:pPr>
              <a:t>28/04/2012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C1407-2BFD-409E-9658-0AD875AD167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4208B4-CE7E-4FE5-8F6F-6741FA3B2064}" type="datetimeFigureOut">
              <a:rPr lang="es-ES"/>
              <a:pPr>
                <a:defRPr/>
              </a:pPr>
              <a:t>28/04/2012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28E0FD5-DC82-4301-AB9C-C7B0A10914C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UN ESPACIO DE USO INTERVENIDO</a:t>
            </a:r>
          </a:p>
        </p:txBody>
      </p:sp>
      <p:sp>
        <p:nvSpPr>
          <p:cNvPr id="3075" name="4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smtClean="0"/>
          </a:p>
        </p:txBody>
      </p:sp>
      <p:pic>
        <p:nvPicPr>
          <p:cNvPr id="3076" name="5 Imagen" descr="WasteLandscape-una-instalación-artística-que-tiene-65.000-CDs-reciclados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525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CuadroTexto"/>
          <p:cNvSpPr txBox="1"/>
          <p:nvPr/>
        </p:nvSpPr>
        <p:spPr>
          <a:xfrm>
            <a:off x="179388" y="765175"/>
            <a:ext cx="8964612" cy="62478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4000" b="1" i="1" dirty="0" smtClean="0">
              <a:solidFill>
                <a:schemeClr val="accent6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4000" b="1" i="1" dirty="0" err="1" smtClean="0">
                <a:solidFill>
                  <a:schemeClr val="accent6"/>
                </a:solidFill>
                <a:latin typeface="+mn-lt"/>
                <a:cs typeface="+mn-cs"/>
              </a:rPr>
              <a:t>Waste</a:t>
            </a:r>
            <a:r>
              <a:rPr lang="es-ES" sz="4000" b="1" i="1" dirty="0" smtClean="0">
                <a:solidFill>
                  <a:schemeClr val="accent6"/>
                </a:solidFill>
                <a:latin typeface="+mn-lt"/>
                <a:cs typeface="+mn-cs"/>
              </a:rPr>
              <a:t> </a:t>
            </a:r>
            <a:r>
              <a:rPr lang="es-ES" sz="4000" b="1" i="1" dirty="0" err="1">
                <a:solidFill>
                  <a:schemeClr val="accent6"/>
                </a:solidFill>
                <a:latin typeface="+mn-lt"/>
                <a:cs typeface="+mn-cs"/>
              </a:rPr>
              <a:t>Landscape</a:t>
            </a:r>
            <a:r>
              <a:rPr lang="es-ES" sz="4000" b="1" i="1" dirty="0">
                <a:solidFill>
                  <a:schemeClr val="accent6"/>
                </a:solidFill>
                <a:latin typeface="+mn-lt"/>
                <a:cs typeface="+mn-cs"/>
              </a:rPr>
              <a:t> y la conciencia ecológica.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4000" b="1" i="1" dirty="0">
              <a:solidFill>
                <a:schemeClr val="accent6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4000" b="1" i="1" dirty="0">
              <a:solidFill>
                <a:schemeClr val="accent6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4000" b="1" i="1" dirty="0">
              <a:solidFill>
                <a:schemeClr val="accent6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4000" b="1" i="1" dirty="0" smtClean="0">
              <a:solidFill>
                <a:schemeClr val="accent6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4000" b="1" i="1" dirty="0" smtClean="0">
                <a:solidFill>
                  <a:schemeClr val="accent6"/>
                </a:solidFill>
                <a:latin typeface="+mn-lt"/>
                <a:cs typeface="+mn-cs"/>
              </a:rPr>
              <a:t>Un </a:t>
            </a:r>
            <a:r>
              <a:rPr lang="es-ES" sz="4000" b="1" i="1" dirty="0">
                <a:solidFill>
                  <a:schemeClr val="accent6"/>
                </a:solidFill>
                <a:latin typeface="+mn-lt"/>
                <a:cs typeface="+mn-cs"/>
              </a:rPr>
              <a:t>paisaje marino invade el </a:t>
            </a:r>
            <a:r>
              <a:rPr lang="es-ES" sz="4000" b="1" i="1" dirty="0" err="1">
                <a:solidFill>
                  <a:schemeClr val="accent6"/>
                </a:solidFill>
                <a:latin typeface="+mn-lt"/>
                <a:cs typeface="+mn-cs"/>
              </a:rPr>
              <a:t>Centquatre</a:t>
            </a:r>
            <a:r>
              <a:rPr lang="es-ES" sz="4000" b="1" i="1" dirty="0">
                <a:solidFill>
                  <a:schemeClr val="accent6"/>
                </a:solidFill>
                <a:latin typeface="+mn-lt"/>
                <a:cs typeface="+mn-cs"/>
              </a:rPr>
              <a:t> de París.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4000" dirty="0">
              <a:solidFill>
                <a:schemeClr val="accent6"/>
              </a:solidFill>
              <a:latin typeface="+mn-lt"/>
              <a:cs typeface="+mn-cs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0" y="0"/>
            <a:ext cx="9023752" cy="83671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wordArtVert"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4400" dirty="0">
                <a:solidFill>
                  <a:schemeClr val="bg1"/>
                </a:solidFill>
              </a:rPr>
              <a:t>INSPIRACIÓN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smtClean="0"/>
          </a:p>
        </p:txBody>
      </p:sp>
      <p:sp>
        <p:nvSpPr>
          <p:cNvPr id="14339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smtClean="0"/>
          </a:p>
        </p:txBody>
      </p:sp>
      <p:pic>
        <p:nvPicPr>
          <p:cNvPr id="14340" name="3 Imagen" descr="IMG_104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3213" cy="689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395288" y="5934075"/>
            <a:ext cx="8748712" cy="9239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dirty="0"/>
              <a:t>¡Y COSA DE RISAS!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smtClean="0"/>
          </a:p>
        </p:txBody>
      </p:sp>
      <p:sp>
        <p:nvSpPr>
          <p:cNvPr id="16387" name="4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smtClean="0"/>
          </a:p>
        </p:txBody>
      </p:sp>
      <p:pic>
        <p:nvPicPr>
          <p:cNvPr id="16388" name="5 Imagen" descr="IMG_104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CuadroTexto"/>
          <p:cNvSpPr txBox="1"/>
          <p:nvPr/>
        </p:nvSpPr>
        <p:spPr>
          <a:xfrm>
            <a:off x="0" y="5934075"/>
            <a:ext cx="9144000" cy="9239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dirty="0"/>
              <a:t>¡FUE COSA DE MUCHOS!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smtClean="0"/>
          </a:p>
        </p:txBody>
      </p:sp>
      <p:pic>
        <p:nvPicPr>
          <p:cNvPr id="17411" name="3 Marcador de contenido" descr="IMG_104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4 CuadroTexto"/>
          <p:cNvSpPr txBox="1"/>
          <p:nvPr/>
        </p:nvSpPr>
        <p:spPr>
          <a:xfrm>
            <a:off x="0" y="0"/>
            <a:ext cx="9144000" cy="9239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dirty="0"/>
              <a:t>¡Y DE MUCHOS MÁS!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smtClean="0"/>
          </a:p>
        </p:txBody>
      </p:sp>
      <p:sp>
        <p:nvSpPr>
          <p:cNvPr id="18435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smtClean="0"/>
          </a:p>
        </p:txBody>
      </p:sp>
      <p:pic>
        <p:nvPicPr>
          <p:cNvPr id="18436" name="3 Imagen" descr="IMG_106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0" y="5934075"/>
            <a:ext cx="9144000" cy="9239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dirty="0"/>
              <a:t>¡COSA DE COMPARTIR!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smtClean="0"/>
          </a:p>
        </p:txBody>
      </p:sp>
      <p:pic>
        <p:nvPicPr>
          <p:cNvPr id="19459" name="6 Marcador de contenido" descr="IMG_105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  <p:pic>
        <p:nvPicPr>
          <p:cNvPr id="19460" name="7 Imagen" descr="IMG_1057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1619250" y="0"/>
            <a:ext cx="7524750" cy="9239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dirty="0"/>
              <a:t>¡Y COSA DE ORGANIZAR!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smtClean="0"/>
          </a:p>
        </p:txBody>
      </p:sp>
      <p:sp>
        <p:nvSpPr>
          <p:cNvPr id="2048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smtClean="0"/>
          </a:p>
        </p:txBody>
      </p:sp>
      <p:pic>
        <p:nvPicPr>
          <p:cNvPr id="20484" name="3 Imagen" descr="IMG_1059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1 Imagen" descr="IMG_106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1979613" y="0"/>
            <a:ext cx="7164387" cy="9239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dirty="0"/>
              <a:t>¡Y ORGANIZAR MÁS…!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smtClean="0"/>
          </a:p>
        </p:txBody>
      </p:sp>
      <p:pic>
        <p:nvPicPr>
          <p:cNvPr id="22531" name="3 Marcador de contenido" descr="IMG_106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  <p:pic>
        <p:nvPicPr>
          <p:cNvPr id="22532" name="4 Imagen" descr="IMG_1064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CuadroTexto"/>
          <p:cNvSpPr txBox="1"/>
          <p:nvPr/>
        </p:nvSpPr>
        <p:spPr>
          <a:xfrm>
            <a:off x="4284663" y="0"/>
            <a:ext cx="4643437" cy="9239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dirty="0"/>
              <a:t>¡PARA  CUIDAR!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smtClean="0"/>
          </a:p>
        </p:txBody>
      </p:sp>
      <p:pic>
        <p:nvPicPr>
          <p:cNvPr id="23555" name="3 Marcador de contenido" descr="IMG_106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4 CuadroTexto"/>
          <p:cNvSpPr txBox="1"/>
          <p:nvPr/>
        </p:nvSpPr>
        <p:spPr>
          <a:xfrm>
            <a:off x="4500563" y="5934075"/>
            <a:ext cx="4643437" cy="9239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dirty="0"/>
              <a:t>¡Y LEER!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1 Imagen" descr="IMG_106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0" y="5934075"/>
            <a:ext cx="4643438" cy="9239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dirty="0"/>
              <a:t>¡SUDAR!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5 Marcador de contenido" descr="dezeen_WasteLandscape-by-Elise-Morin-and-Clemence-Eliard-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25400" y="0"/>
            <a:ext cx="9169400" cy="6858000"/>
          </a:xfrm>
        </p:spPr>
      </p:pic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0" y="1196975"/>
            <a:ext cx="6659563" cy="237648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b="1" i="1" dirty="0" smtClean="0">
                <a:solidFill>
                  <a:schemeClr val="accent6"/>
                </a:solidFill>
              </a:rPr>
              <a:t/>
            </a:r>
            <a:br>
              <a:rPr lang="es-ES" b="1" i="1" dirty="0" smtClean="0">
                <a:solidFill>
                  <a:schemeClr val="accent6"/>
                </a:solidFill>
              </a:rPr>
            </a:br>
            <a:r>
              <a:rPr lang="es-ES" b="1" i="1" dirty="0" smtClean="0">
                <a:solidFill>
                  <a:schemeClr val="accent6"/>
                </a:solidFill>
              </a:rPr>
              <a:t>IDEA GERMEN DEL REVESTIMIENTO</a:t>
            </a:r>
            <a:endParaRPr lang="es-ES" b="1" i="1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smtClean="0"/>
          </a:p>
        </p:txBody>
      </p:sp>
      <p:sp>
        <p:nvSpPr>
          <p:cNvPr id="25603" name="4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smtClean="0"/>
          </a:p>
        </p:txBody>
      </p:sp>
      <p:pic>
        <p:nvPicPr>
          <p:cNvPr id="25604" name="5 Imagen" descr="IMG_107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CuadroTexto"/>
          <p:cNvSpPr txBox="1"/>
          <p:nvPr/>
        </p:nvSpPr>
        <p:spPr>
          <a:xfrm>
            <a:off x="3563938" y="5934075"/>
            <a:ext cx="5580062" cy="9239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dirty="0"/>
              <a:t>¡ Y ESFORZARSE!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smtClean="0"/>
          </a:p>
        </p:txBody>
      </p:sp>
      <p:sp>
        <p:nvSpPr>
          <p:cNvPr id="26627" name="4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smtClean="0"/>
          </a:p>
        </p:txBody>
      </p:sp>
      <p:pic>
        <p:nvPicPr>
          <p:cNvPr id="26628" name="5 Imagen" descr="IMG_107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CuadroTexto"/>
          <p:cNvSpPr txBox="1"/>
          <p:nvPr/>
        </p:nvSpPr>
        <p:spPr>
          <a:xfrm>
            <a:off x="0" y="5934075"/>
            <a:ext cx="4643438" cy="9239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dirty="0"/>
              <a:t>¡DISFRUTAR!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smtClean="0"/>
          </a:p>
        </p:txBody>
      </p:sp>
      <p:pic>
        <p:nvPicPr>
          <p:cNvPr id="6147" name="6 Marcador de contenido" descr="Imagen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65938"/>
          </a:xfrm>
        </p:spPr>
      </p:pic>
      <p:sp>
        <p:nvSpPr>
          <p:cNvPr id="10" name="9 CuadroTexto"/>
          <p:cNvSpPr txBox="1"/>
          <p:nvPr/>
        </p:nvSpPr>
        <p:spPr>
          <a:xfrm>
            <a:off x="611188" y="5732463"/>
            <a:ext cx="7921625" cy="6477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dirty="0"/>
              <a:t>DISTRIBUIR LA TIERRA: ¡MENUDA TAREA!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smtClean="0"/>
          </a:p>
        </p:txBody>
      </p:sp>
      <p:pic>
        <p:nvPicPr>
          <p:cNvPr id="7171" name="5 Marcador de contenido" descr="Imagen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-7938"/>
            <a:ext cx="9144000" cy="6865938"/>
          </a:xfrm>
        </p:spPr>
      </p:pic>
      <p:sp>
        <p:nvSpPr>
          <p:cNvPr id="9" name="8 CuadroTexto"/>
          <p:cNvSpPr txBox="1"/>
          <p:nvPr/>
        </p:nvSpPr>
        <p:spPr>
          <a:xfrm>
            <a:off x="0" y="2060575"/>
            <a:ext cx="9144000" cy="107791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dirty="0"/>
              <a:t>TRABAJANDO SÍ, TRABAJANDO Y NO LE PAGAN, TRABAJANDO SÍ…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smtClean="0"/>
          </a:p>
        </p:txBody>
      </p:sp>
      <p:pic>
        <p:nvPicPr>
          <p:cNvPr id="8195" name="5 Marcador de contenido" descr="IMG_102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8" name="7 CuadroTexto"/>
          <p:cNvSpPr txBox="1"/>
          <p:nvPr/>
        </p:nvSpPr>
        <p:spPr>
          <a:xfrm>
            <a:off x="323850" y="0"/>
            <a:ext cx="8569325" cy="120015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dirty="0"/>
              <a:t>Y AUNQUE UN  GRANO NO HACE GRANERO…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smtClean="0"/>
          </a:p>
        </p:txBody>
      </p:sp>
      <p:pic>
        <p:nvPicPr>
          <p:cNvPr id="9219" name="5 Marcador de contenido" descr="IMG_102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" name="6 CuadroTexto"/>
          <p:cNvSpPr txBox="1"/>
          <p:nvPr/>
        </p:nvSpPr>
        <p:spPr>
          <a:xfrm>
            <a:off x="0" y="4652963"/>
            <a:ext cx="5580063" cy="10779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dirty="0"/>
              <a:t>…FUE ENTONCES CUANDO JESÚS OBRÓ EL MILAGRO!!!!!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1 Imagen" descr="IMG_104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395288" y="5445125"/>
            <a:ext cx="2736850" cy="4619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400" dirty="0"/>
              <a:t>¡GRACIAS JESUS!</a:t>
            </a:r>
          </a:p>
        </p:txBody>
      </p:sp>
      <p:cxnSp>
        <p:nvCxnSpPr>
          <p:cNvPr id="5" name="4 Conector recto de flecha"/>
          <p:cNvCxnSpPr/>
          <p:nvPr/>
        </p:nvCxnSpPr>
        <p:spPr>
          <a:xfrm flipV="1">
            <a:off x="3132138" y="2781300"/>
            <a:ext cx="2303462" cy="287972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1 Imagen" descr="IMG_1039.JPG"/>
          <p:cNvPicPr>
            <a:picLocks noChangeAspect="1"/>
          </p:cNvPicPr>
          <p:nvPr/>
        </p:nvPicPr>
        <p:blipFill>
          <a:blip r:embed="rId2" cstate="print"/>
          <a:srcRect t="15350"/>
          <a:stretch>
            <a:fillRect/>
          </a:stretch>
        </p:blipFill>
        <p:spPr bwMode="auto">
          <a:xfrm>
            <a:off x="3203575" y="153988"/>
            <a:ext cx="5940425" cy="670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2 Imagen" descr="IMG_1038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995738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3 Imagen" descr="IMG_1037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765425"/>
            <a:ext cx="3995738" cy="409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3995738" y="5103813"/>
            <a:ext cx="5148262" cy="175418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dirty="0"/>
              <a:t>¡Y HUBO QUE ESPERAR!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smtClean="0"/>
          </a:p>
        </p:txBody>
      </p:sp>
      <p:pic>
        <p:nvPicPr>
          <p:cNvPr id="12291" name="3 Marcador de contenido" descr="IMG_104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26763" r="23109"/>
          <a:stretch>
            <a:fillRect/>
          </a:stretch>
        </p:blipFill>
        <p:spPr>
          <a:xfrm>
            <a:off x="0" y="-315416"/>
            <a:ext cx="9144000" cy="6281936"/>
          </a:xfrm>
        </p:spPr>
      </p:pic>
      <p:pic>
        <p:nvPicPr>
          <p:cNvPr id="12292" name="5 Marcador de contenido" descr="IMG_1036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49925" y="2332038"/>
            <a:ext cx="3394075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CuadroTexto"/>
          <p:cNvSpPr txBox="1"/>
          <p:nvPr/>
        </p:nvSpPr>
        <p:spPr>
          <a:xfrm>
            <a:off x="0" y="1844824"/>
            <a:ext cx="6876256" cy="9233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dirty="0"/>
              <a:t>¡Y FUE COSAS DE UNA!</a:t>
            </a:r>
          </a:p>
        </p:txBody>
      </p:sp>
      <p:pic>
        <p:nvPicPr>
          <p:cNvPr id="6" name="3 Imagen" descr="IMG_1043.JPG"/>
          <p:cNvPicPr>
            <a:picLocks noChangeAspect="1"/>
          </p:cNvPicPr>
          <p:nvPr/>
        </p:nvPicPr>
        <p:blipFill>
          <a:blip r:embed="rId4" cstate="print"/>
          <a:srcRect t="20599" r="37399" b="23750"/>
          <a:stretch>
            <a:fillRect/>
          </a:stretch>
        </p:blipFill>
        <p:spPr bwMode="auto">
          <a:xfrm>
            <a:off x="0" y="2832591"/>
            <a:ext cx="5724128" cy="4025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128</Words>
  <Application>Microsoft Office PowerPoint</Application>
  <PresentationFormat>Presentación en pantalla (4:3)</PresentationFormat>
  <Paragraphs>28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2" baseType="lpstr">
      <vt:lpstr>Tema de Office</vt:lpstr>
      <vt:lpstr>UN ESPACIO DE USO INTERVENIDO</vt:lpstr>
      <vt:lpstr> IDEA GERMEN DEL REVESTIMIENTO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Candela</dc:creator>
  <cp:lastModifiedBy>Candela</cp:lastModifiedBy>
  <cp:revision>6</cp:revision>
  <dcterms:created xsi:type="dcterms:W3CDTF">2012-04-28T10:16:19Z</dcterms:created>
  <dcterms:modified xsi:type="dcterms:W3CDTF">2012-04-28T15:23:54Z</dcterms:modified>
</cp:coreProperties>
</file>